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5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9" r:id="rId15"/>
    <p:sldId id="300" r:id="rId16"/>
    <p:sldId id="301" r:id="rId17"/>
    <p:sldId id="295" r:id="rId18"/>
    <p:sldId id="296" r:id="rId19"/>
    <p:sldId id="297" r:id="rId20"/>
    <p:sldId id="298" r:id="rId21"/>
    <p:sldId id="302" r:id="rId22"/>
    <p:sldId id="303" r:id="rId23"/>
    <p:sldId id="306" r:id="rId24"/>
    <p:sldId id="307" r:id="rId25"/>
    <p:sldId id="308" r:id="rId26"/>
    <p:sldId id="311" r:id="rId27"/>
    <p:sldId id="312" r:id="rId28"/>
    <p:sldId id="313" r:id="rId29"/>
    <p:sldId id="314" r:id="rId30"/>
    <p:sldId id="309" r:id="rId31"/>
    <p:sldId id="310" r:id="rId32"/>
    <p:sldId id="316" r:id="rId33"/>
    <p:sldId id="317" r:id="rId34"/>
    <p:sldId id="31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ble Xavier" initials="NX" lastIdx="3" clrIdx="0">
    <p:extLst>
      <p:ext uri="{19B8F6BF-5375-455C-9EA6-DF929625EA0E}">
        <p15:presenceInfo xmlns:p15="http://schemas.microsoft.com/office/powerpoint/2012/main" userId="Noble Xav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0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6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4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80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9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59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42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50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5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9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9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2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1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2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8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05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Face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333042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18796-3C4E-4AC2-A44F-E07B4C1F9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705960"/>
            <a:ext cx="9153525" cy="567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5B722-7561-4695-AAD0-CBFD1FE30B41}"/>
              </a:ext>
            </a:extLst>
          </p:cNvPr>
          <p:cNvSpPr txBox="1"/>
          <p:nvPr/>
        </p:nvSpPr>
        <p:spPr>
          <a:xfrm>
            <a:off x="2281561" y="1489791"/>
            <a:ext cx="735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types of features are getting activated at different places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5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621B0-3B54-4C57-9CEF-A6E5B2EF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412206"/>
            <a:ext cx="9220200" cy="4836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56E47-02BC-42DF-822B-4C92B3CC86FA}"/>
              </a:ext>
            </a:extLst>
          </p:cNvPr>
          <p:cNvSpPr txBox="1"/>
          <p:nvPr/>
        </p:nvSpPr>
        <p:spPr>
          <a:xfrm>
            <a:off x="1375434" y="432033"/>
            <a:ext cx="7289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Start the feature mapping at the first position, then move to the second position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83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056C0-08C3-4D80-BDDB-E3B6709F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22" y="1135460"/>
            <a:ext cx="8848725" cy="5112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74040-0022-4923-B4C6-C296EB32F8BA}"/>
              </a:ext>
            </a:extLst>
          </p:cNvPr>
          <p:cNvSpPr txBox="1"/>
          <p:nvPr/>
        </p:nvSpPr>
        <p:spPr>
          <a:xfrm>
            <a:off x="1375434" y="432033"/>
            <a:ext cx="72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Feature mapping at second position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5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A4515-AE88-4EBA-9EE6-153DAE82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1" y="981075"/>
            <a:ext cx="9391650" cy="5267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B4EF8-F12A-45AF-B552-0A365C9D6932}"/>
              </a:ext>
            </a:extLst>
          </p:cNvPr>
          <p:cNvSpPr txBox="1"/>
          <p:nvPr/>
        </p:nvSpPr>
        <p:spPr>
          <a:xfrm>
            <a:off x="1686152" y="378767"/>
            <a:ext cx="72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Then move till the end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1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65062-08E5-44E2-9BDA-56377350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97" y="1179666"/>
            <a:ext cx="8848725" cy="5191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72378-9F7C-4D9A-9F0D-56F8057253BF}"/>
              </a:ext>
            </a:extLst>
          </p:cNvPr>
          <p:cNvSpPr txBox="1"/>
          <p:nvPr/>
        </p:nvSpPr>
        <p:spPr>
          <a:xfrm>
            <a:off x="1494085" y="487209"/>
            <a:ext cx="72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Then continue with the next row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3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1D3BA-E293-48CD-9125-B8261154E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02" y="1402672"/>
            <a:ext cx="8848725" cy="44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45813-AB5C-413D-9457-9CAEC66C52A3}"/>
              </a:ext>
            </a:extLst>
          </p:cNvPr>
          <p:cNvSpPr txBox="1"/>
          <p:nvPr/>
        </p:nvSpPr>
        <p:spPr>
          <a:xfrm>
            <a:off x="1268901" y="181404"/>
            <a:ext cx="884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Continue the same till End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needs to scan through 9 rows and 10 columns  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46495-FAF7-42A9-BF53-B4D4B6FD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02" y="6043612"/>
            <a:ext cx="1133475" cy="409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34BD7-AE64-4033-9452-EE2354340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377" y="6043612"/>
            <a:ext cx="598610" cy="409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5CD61A-6F5A-48B5-A6C3-22BAA2E6C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526" y="6043612"/>
            <a:ext cx="1638300" cy="409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6FBD59-745E-4886-9C93-0E4EF8C3D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826" y="6043612"/>
            <a:ext cx="879379" cy="4095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BC7901-4DA1-4310-AA85-600ED2E68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205" y="6043611"/>
            <a:ext cx="4562475" cy="4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0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77B79-39E9-4F7B-81BE-AD1E7FC6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03" y="782626"/>
            <a:ext cx="9531146" cy="56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0CE35-3859-42DF-A836-CAF61ADC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358667"/>
            <a:ext cx="10391775" cy="506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AA571-B8D6-4375-984A-EC4F0DD3029A}"/>
              </a:ext>
            </a:extLst>
          </p:cNvPr>
          <p:cNvSpPr txBox="1"/>
          <p:nvPr/>
        </p:nvSpPr>
        <p:spPr>
          <a:xfrm>
            <a:off x="1038083" y="420183"/>
            <a:ext cx="7289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Once we combine all features and all combinations,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 get  180,000 features 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7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1FC109-B797-4442-89DC-9B0AF0D0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426183"/>
            <a:ext cx="10343114" cy="4740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7456C8-FCC9-46C1-B432-B39250677EF0}"/>
              </a:ext>
            </a:extLst>
          </p:cNvPr>
          <p:cNvSpPr txBox="1"/>
          <p:nvPr/>
        </p:nvSpPr>
        <p:spPr>
          <a:xfrm>
            <a:off x="1126859" y="355543"/>
            <a:ext cx="837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the feature below (2 rows and 1 column), the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delta value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entered  data frame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4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0991A-4E45-4D54-8695-D33ECFE0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01" y="817786"/>
            <a:ext cx="10471350" cy="53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8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695ED-0A1B-43E1-94BB-626AEB83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81" y="350147"/>
            <a:ext cx="10035789" cy="61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2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2C1AA-1675-4330-BEBE-863FB8CAA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092277"/>
            <a:ext cx="10164285" cy="5156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2F7FA-6DDD-425E-9595-49ABB3964297}"/>
              </a:ext>
            </a:extLst>
          </p:cNvPr>
          <p:cNvSpPr txBox="1"/>
          <p:nvPr/>
        </p:nvSpPr>
        <p:spPr>
          <a:xfrm>
            <a:off x="1126859" y="355543"/>
            <a:ext cx="837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Now the Matrix for another feature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54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BD0EB-2451-4564-91D8-BD0D81DA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56" y="243343"/>
            <a:ext cx="8130328" cy="63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32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2EBE8-A08A-455A-8D25-44438BEF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17" y="336320"/>
            <a:ext cx="7486650" cy="600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FC27F-A103-444B-974F-336236C4AC47}"/>
              </a:ext>
            </a:extLst>
          </p:cNvPr>
          <p:cNvSpPr txBox="1"/>
          <p:nvPr/>
        </p:nvSpPr>
        <p:spPr>
          <a:xfrm>
            <a:off x="1740117" y="6060015"/>
            <a:ext cx="748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Where ever there is a match, it is getting highlighted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5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44F54-2CCD-44AB-B597-6B933D57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853" y="852904"/>
            <a:ext cx="80105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75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99CC8-1175-48BD-8325-87718949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18" y="493079"/>
            <a:ext cx="8213648" cy="56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24F42-A77A-45BC-AA3F-CB8AA196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280" y="452622"/>
            <a:ext cx="75152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53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4CC8C-2EBC-4C35-9992-6E027DFD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85" y="609600"/>
            <a:ext cx="8412611" cy="46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00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2E3F4-81F9-4C66-86D9-8C345344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76" y="352425"/>
            <a:ext cx="8201719" cy="59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5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52F7F-15AF-4F54-8F4D-44A8882B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247" y="723900"/>
            <a:ext cx="77438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0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FF716-473B-4FE7-AD8A-96593E05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63" y="366713"/>
            <a:ext cx="7667625" cy="58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1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A9069-7C64-479F-8DDE-A53F9E23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32" y="1417607"/>
            <a:ext cx="107156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1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E85E4-7ADC-4633-A4FA-7CEA5C52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314325"/>
            <a:ext cx="78200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84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51353-F299-4F9F-AB7B-4A33C471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47" y="602941"/>
            <a:ext cx="8826162" cy="52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29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EBA3B-033E-4719-B3CA-763DFBE2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53" y="407111"/>
            <a:ext cx="10430245" cy="60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7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09E70-E8C9-4054-AC1E-561C3AAD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48" y="331189"/>
            <a:ext cx="10840055" cy="619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55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9068-CFE3-48CA-8BDC-878DDB65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40" y="311395"/>
            <a:ext cx="10614272" cy="62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2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5FF58-CD6F-4B66-86B7-1DE86E64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88" y="1704512"/>
            <a:ext cx="10925175" cy="471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1DD010-4D3F-4D0E-886A-A2001B58608F}"/>
              </a:ext>
            </a:extLst>
          </p:cNvPr>
          <p:cNvSpPr txBox="1"/>
          <p:nvPr/>
        </p:nvSpPr>
        <p:spPr>
          <a:xfrm>
            <a:off x="535757" y="248890"/>
            <a:ext cx="109251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Create the Matrix with a Pixel value range from 0 to 255 (0 White and 255 Black )</a:t>
            </a:r>
          </a:p>
          <a:p>
            <a:endParaRPr lang="en-US" dirty="0"/>
          </a:p>
          <a:p>
            <a:r>
              <a:rPr lang="en-US" dirty="0"/>
              <a:t>Pixel is the smallest element of an image. Each pixel corresponds to anyone value. The value of the pixel is between 0 and 255. The value of a pixel at any point corresponds to the intensity of the light photons striking at that point.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256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5D754-D0D8-4A87-8CBD-37F8FFD9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59" y="609600"/>
            <a:ext cx="9385681" cy="56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7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35B9B-E254-4B0B-AB7B-151D31A1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61" y="941032"/>
            <a:ext cx="9077278" cy="52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0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E3BF3-B1AE-41B8-BB4E-3A22C2FE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85" y="538162"/>
            <a:ext cx="68865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17098-05A3-489A-945C-388AA449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01" y="397339"/>
            <a:ext cx="10353762" cy="5576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639534-8283-4BFC-BF01-8600E4E8D5C5}"/>
              </a:ext>
            </a:extLst>
          </p:cNvPr>
          <p:cNvSpPr txBox="1"/>
          <p:nvPr/>
        </p:nvSpPr>
        <p:spPr>
          <a:xfrm>
            <a:off x="4971496" y="4954543"/>
            <a:ext cx="5592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point of the eye, the features are matching </a:t>
            </a:r>
          </a:p>
          <a:p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point on the nose the features, </a:t>
            </a:r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/White </a:t>
            </a:r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not matched as that of the eye.</a:t>
            </a:r>
            <a:endParaRPr lang="en-IN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9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52822-80D4-4914-8D62-E6C209C9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2" y="810749"/>
            <a:ext cx="9942992" cy="5604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FC78F-0F29-45F1-B34B-88FF116AAC98}"/>
              </a:ext>
            </a:extLst>
          </p:cNvPr>
          <p:cNvSpPr txBox="1"/>
          <p:nvPr/>
        </p:nvSpPr>
        <p:spPr>
          <a:xfrm>
            <a:off x="6835805" y="3986877"/>
            <a:ext cx="3657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see at different places different features are activated (Matched)</a:t>
            </a:r>
            <a:endParaRPr lang="en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171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8"/>
      </a:accent1>
      <a:accent2>
        <a:srgbClr val="6BB13B"/>
      </a:accent2>
      <a:accent3>
        <a:srgbClr val="97A942"/>
      </a:accent3>
      <a:accent4>
        <a:srgbClr val="B1953B"/>
      </a:accent4>
      <a:accent5>
        <a:srgbClr val="C3754D"/>
      </a:accent5>
      <a:accent6>
        <a:srgbClr val="B13B44"/>
      </a:accent6>
      <a:hlink>
        <a:srgbClr val="AE753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6408</TotalTime>
  <Words>227</Words>
  <Application>Microsoft Office PowerPoint</Application>
  <PresentationFormat>Widescreen</PresentationFormat>
  <Paragraphs>22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Bodoni MT</vt:lpstr>
      <vt:lpstr>Calibri</vt:lpstr>
      <vt:lpstr>Goudy Old Style</vt:lpstr>
      <vt:lpstr>Wingdings 2</vt:lpstr>
      <vt:lpstr>SlateVTI</vt:lpstr>
      <vt:lpstr>Face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Presentation </dc:title>
  <dc:creator>Noble Xavier</dc:creator>
  <cp:lastModifiedBy>Noble Xavier</cp:lastModifiedBy>
  <cp:revision>255</cp:revision>
  <dcterms:created xsi:type="dcterms:W3CDTF">2019-10-28T09:09:03Z</dcterms:created>
  <dcterms:modified xsi:type="dcterms:W3CDTF">2023-03-29T16:13:19Z</dcterms:modified>
</cp:coreProperties>
</file>